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710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55FA6-03D2-4DF4-80E3-D84C25B281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D52AAE-C95A-4301-8478-600E3326AFBD}">
      <dgm:prSet/>
      <dgm:spPr/>
      <dgm:t>
        <a:bodyPr/>
        <a:lstStyle/>
        <a:p>
          <a:r>
            <a:rPr lang="en-US" dirty="0"/>
            <a:t>Slack took normal online messaging and created a collaborative system to enable a user to centralize all notifications, from sales to tech support, social media and more. </a:t>
          </a:r>
        </a:p>
      </dgm:t>
    </dgm:pt>
    <dgm:pt modelId="{BF8A1B81-1648-4006-B55A-5A5247635E35}" type="parTrans" cxnId="{8CBDDB72-1FC1-4E96-8797-729C4715D905}">
      <dgm:prSet/>
      <dgm:spPr/>
      <dgm:t>
        <a:bodyPr/>
        <a:lstStyle/>
        <a:p>
          <a:endParaRPr lang="en-US"/>
        </a:p>
      </dgm:t>
    </dgm:pt>
    <dgm:pt modelId="{5ABAA50C-9E85-4E86-8947-B702341E0DD4}" type="sibTrans" cxnId="{8CBDDB72-1FC1-4E96-8797-729C4715D905}">
      <dgm:prSet/>
      <dgm:spPr/>
      <dgm:t>
        <a:bodyPr/>
        <a:lstStyle/>
        <a:p>
          <a:endParaRPr lang="en-US"/>
        </a:p>
      </dgm:t>
    </dgm:pt>
    <dgm:pt modelId="{06343E0E-07E9-4167-9C16-7B0CDCE99027}">
      <dgm:prSet/>
      <dgm:spPr/>
      <dgm:t>
        <a:bodyPr/>
        <a:lstStyle/>
        <a:p>
          <a:r>
            <a:rPr lang="en-US" dirty="0"/>
            <a:t>One searchable place where your team can discuss and take action all business items.</a:t>
          </a:r>
        </a:p>
      </dgm:t>
    </dgm:pt>
    <dgm:pt modelId="{64079834-1CFB-4C66-A8D9-F92A10E81BDC}" type="parTrans" cxnId="{2C67E8AD-F7D5-47AC-9828-30AE56B0A424}">
      <dgm:prSet/>
      <dgm:spPr/>
      <dgm:t>
        <a:bodyPr/>
        <a:lstStyle/>
        <a:p>
          <a:endParaRPr lang="en-US"/>
        </a:p>
      </dgm:t>
    </dgm:pt>
    <dgm:pt modelId="{CA9DC8A4-F23C-413D-A864-888DF3A6F36F}" type="sibTrans" cxnId="{2C67E8AD-F7D5-47AC-9828-30AE56B0A424}">
      <dgm:prSet/>
      <dgm:spPr/>
      <dgm:t>
        <a:bodyPr/>
        <a:lstStyle/>
        <a:p>
          <a:endParaRPr lang="en-US"/>
        </a:p>
      </dgm:t>
    </dgm:pt>
    <dgm:pt modelId="{20813418-1814-964E-8B2D-02E96C4D1839}" type="pres">
      <dgm:prSet presAssocID="{BD055FA6-03D2-4DF4-80E3-D84C25B281E7}" presName="linear" presStyleCnt="0">
        <dgm:presLayoutVars>
          <dgm:animLvl val="lvl"/>
          <dgm:resizeHandles val="exact"/>
        </dgm:presLayoutVars>
      </dgm:prSet>
      <dgm:spPr/>
    </dgm:pt>
    <dgm:pt modelId="{756A1C0A-6C6C-3F42-AFD0-28A95AC2B8B8}" type="pres">
      <dgm:prSet presAssocID="{6DD52AAE-C95A-4301-8478-600E3326AF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7D0490-18E3-E144-AD25-C287A6E75185}" type="pres">
      <dgm:prSet presAssocID="{5ABAA50C-9E85-4E86-8947-B702341E0DD4}" presName="spacer" presStyleCnt="0"/>
      <dgm:spPr/>
    </dgm:pt>
    <dgm:pt modelId="{353342F8-C02A-5042-89CB-C8B4C66D850C}" type="pres">
      <dgm:prSet presAssocID="{06343E0E-07E9-4167-9C16-7B0CDCE990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CB06B23-557D-0544-8102-DA23D06B81DF}" type="presOf" srcId="{06343E0E-07E9-4167-9C16-7B0CDCE99027}" destId="{353342F8-C02A-5042-89CB-C8B4C66D850C}" srcOrd="0" destOrd="0" presId="urn:microsoft.com/office/officeart/2005/8/layout/vList2"/>
    <dgm:cxn modelId="{054F636B-11FA-BD4D-9029-B3D85785BFA1}" type="presOf" srcId="{6DD52AAE-C95A-4301-8478-600E3326AFBD}" destId="{756A1C0A-6C6C-3F42-AFD0-28A95AC2B8B8}" srcOrd="0" destOrd="0" presId="urn:microsoft.com/office/officeart/2005/8/layout/vList2"/>
    <dgm:cxn modelId="{8CBDDB72-1FC1-4E96-8797-729C4715D905}" srcId="{BD055FA6-03D2-4DF4-80E3-D84C25B281E7}" destId="{6DD52AAE-C95A-4301-8478-600E3326AFBD}" srcOrd="0" destOrd="0" parTransId="{BF8A1B81-1648-4006-B55A-5A5247635E35}" sibTransId="{5ABAA50C-9E85-4E86-8947-B702341E0DD4}"/>
    <dgm:cxn modelId="{2C67E8AD-F7D5-47AC-9828-30AE56B0A424}" srcId="{BD055FA6-03D2-4DF4-80E3-D84C25B281E7}" destId="{06343E0E-07E9-4167-9C16-7B0CDCE99027}" srcOrd="1" destOrd="0" parTransId="{64079834-1CFB-4C66-A8D9-F92A10E81BDC}" sibTransId="{CA9DC8A4-F23C-413D-A864-888DF3A6F36F}"/>
    <dgm:cxn modelId="{5F4EE3CF-B15E-9844-951A-72507B82D540}" type="presOf" srcId="{BD055FA6-03D2-4DF4-80E3-D84C25B281E7}" destId="{20813418-1814-964E-8B2D-02E96C4D1839}" srcOrd="0" destOrd="0" presId="urn:microsoft.com/office/officeart/2005/8/layout/vList2"/>
    <dgm:cxn modelId="{B80D0534-968D-DC40-ADD5-9A26114C5F8D}" type="presParOf" srcId="{20813418-1814-964E-8B2D-02E96C4D1839}" destId="{756A1C0A-6C6C-3F42-AFD0-28A95AC2B8B8}" srcOrd="0" destOrd="0" presId="urn:microsoft.com/office/officeart/2005/8/layout/vList2"/>
    <dgm:cxn modelId="{9EB267FD-9404-7942-A729-24CF2AAF727F}" type="presParOf" srcId="{20813418-1814-964E-8B2D-02E96C4D1839}" destId="{657D0490-18E3-E144-AD25-C287A6E75185}" srcOrd="1" destOrd="0" presId="urn:microsoft.com/office/officeart/2005/8/layout/vList2"/>
    <dgm:cxn modelId="{7696D678-F076-2B48-94C1-F200BDE58A91}" type="presParOf" srcId="{20813418-1814-964E-8B2D-02E96C4D1839}" destId="{353342F8-C02A-5042-89CB-C8B4C66D85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A1C0A-6C6C-3F42-AFD0-28A95AC2B8B8}">
      <dsp:nvSpPr>
        <dsp:cNvPr id="0" name=""/>
        <dsp:cNvSpPr/>
      </dsp:nvSpPr>
      <dsp:spPr>
        <a:xfrm>
          <a:off x="0" y="126073"/>
          <a:ext cx="6513603" cy="2770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Slack took normal online messaging and created a collaborative system to enable a user to centralize all notifications, from sales to tech support, social media and more. </a:t>
          </a:r>
        </a:p>
      </dsp:txBody>
      <dsp:txXfrm>
        <a:off x="135248" y="261321"/>
        <a:ext cx="6243107" cy="2500063"/>
      </dsp:txXfrm>
    </dsp:sp>
    <dsp:sp modelId="{353342F8-C02A-5042-89CB-C8B4C66D850C}">
      <dsp:nvSpPr>
        <dsp:cNvPr id="0" name=""/>
        <dsp:cNvSpPr/>
      </dsp:nvSpPr>
      <dsp:spPr>
        <a:xfrm>
          <a:off x="0" y="2988793"/>
          <a:ext cx="6513603" cy="27705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One searchable place where your team can discuss and take action all business items.</a:t>
          </a:r>
        </a:p>
      </dsp:txBody>
      <dsp:txXfrm>
        <a:off x="135248" y="3124041"/>
        <a:ext cx="6243107" cy="250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AE28-F59A-1241-BF92-AD94B875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FFE28-936A-2947-A1A9-21C54D5A6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42D3F-8F16-3C48-8EF6-BB7527F6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2F46-C761-AF45-A72A-F488D3EB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0A8A-4227-BA44-832B-C61E2EE6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C879-87CC-6F41-A564-BBDEB0A3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86C36-BC3D-4940-AEDF-4099D8DF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8877-E963-6B45-8509-486E0956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A6E5-160A-9E4C-BE3A-5A388175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AF5CA-DFDF-D249-A4F2-DB75F2C0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4991B-5C41-C34F-AC46-798B5B022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5B9F3-F284-C343-BF25-3207A36D1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A001-67B7-FA46-B842-09F97323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12439-9B80-A641-9663-FE9AC897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D73A-7C28-B94D-8DE1-BD5E56D5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EB75-E1F6-E343-BA44-49A0732A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90F9-3D88-C343-8709-6EE9D5F5A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33C6-D4E5-3241-857A-32BD9C2F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05BEA-B64A-3749-8C77-41E5AB17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7D4B-F108-6B40-8B96-EA6EF7AF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C2B1-E92B-CE41-AD4A-8A0581BC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D1856-9908-5342-9B1A-08D41D97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98A89-245B-AE42-BC0C-6CB5D833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B387-69C9-724A-B28F-C4CBCD75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A279-162A-264C-9085-34FC05C4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CE98-AFAC-3F48-B6F5-7850634E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1138-BA54-DA4B-8945-0F8948CC6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9A43-1BD8-6B49-9831-F391EAE53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0CE77-3709-C149-97B2-B2E65D17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D7424-0E4B-2245-9FD2-793581F9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1F9A3-6BCC-8A4E-833F-AFB36336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7745-B367-224F-A011-E35A1C48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B59B-1599-B44C-A8B7-18E00941B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E62C5-4D69-9041-9CEA-D8442E5C7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755BC-77CC-B74E-AE4A-5A3EE66A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58792-6044-0C4A-910F-EBC9299F2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0D432-A441-C745-94DB-CED16B6A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6D745-759C-5E49-A23E-056B570D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A222C-FB2A-4744-B9A2-03CAD6F8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BC23-692C-854B-A602-4E9C6160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31DE5-CB40-0546-B844-524B747D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CB1A7-2E5A-284E-862A-87F20262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6FD6E-1EBA-8647-9AF1-53C026B6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D2D15-A07A-C740-82C8-D0CE61AE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195D8-A70A-AA49-B905-B6390E34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3C49-8260-A640-87DC-20FB8851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0F8-1969-BD43-9ECB-7C0A34E9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54FD-9169-DB42-A671-CC321CF2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F0CF-98E5-B244-A5DC-6620F92C4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7E3F2-C452-7746-B0F7-81D5D668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75883-9A6E-DF41-B495-AD6D77D3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37C9-E7B7-0046-B4DC-B1855CAF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0643-76D2-304C-A093-46E0F49E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F4767-C3AC-C14D-9CF6-88854F621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4CFD3-8E7F-7143-B9C0-26653089C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8BEAE-E742-AD46-99D4-1BC161F1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AC57A-F87A-644C-972A-713D45E8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EEBD8-028B-6A4B-9933-AACFE1BE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C49C0-F3B4-3E44-89CA-4AAC6FFE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28E3A-39C9-7E4C-9C23-7B4790A0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9A1-B18F-E64C-9EBB-25BE594C1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1A6-7321-0246-BB12-41D50573E66D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6B10A-433A-3041-B7A6-9FE7A97E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3C59-78FF-DD4E-9C05-322A0183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35FA-47AB-374C-9B33-E3D7F0917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3C952-B6C8-5240-BD00-21A87541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F9EEF-8D2E-754C-AA56-9C03F5B2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665510"/>
            <a:ext cx="9426806" cy="7191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7E6E6"/>
                </a:solidFill>
              </a:rPr>
              <a:t>Zoe Ebling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D5DC-C006-B649-AD9C-D3B82DC1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21" y="1772049"/>
            <a:ext cx="6355768" cy="1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4946A-0834-7045-859C-42A868F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“Pin” Important Items in a Channel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F22059-7544-1545-A112-8B82D8FDF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1252" y="1067483"/>
            <a:ext cx="3425609" cy="255207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D32B34-6F77-9048-8ADB-247642AC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23" y="1067483"/>
            <a:ext cx="3433324" cy="253207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D52D4F-B776-714F-9031-8EABD7DCE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2" y="1042433"/>
            <a:ext cx="3423916" cy="260217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C324-B8A5-CA4B-8120-BD17C482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Integrates with Google Drive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B9F6B6-D44D-9146-B3F7-0438D3CB0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44321"/>
            <a:ext cx="6553545" cy="5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8504D-E290-7141-8890-D874B47C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….and more!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8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38D8B-ED5E-8649-BE89-868F4849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Huh? What is Slack?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DA75A-1141-4EE2-A166-CA2FA4DD2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7941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55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C4CC0-E061-AD41-B19B-2000034F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Basics of Slack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FB86E-1975-814F-817F-7ECB120442BB}"/>
              </a:ext>
            </a:extLst>
          </p:cNvPr>
          <p:cNvSpPr txBox="1"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Direct Messages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Channels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Notification Preferences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Threads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Search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Pins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06120E11-55EC-BF44-9C8E-FF634FA88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102" y="1434440"/>
            <a:ext cx="6903723" cy="38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4FB2-CD33-8A42-8F71-EFD74249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Direct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89DF-71BE-5E4F-BA02-36D571BA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1700" dirty="0"/>
              <a:t>Bottom left of screen called “Direct Messages” or “DMs”</a:t>
            </a:r>
          </a:p>
          <a:p>
            <a:r>
              <a:rPr lang="en-US" sz="1700" dirty="0"/>
              <a:t>Two ways to DM someone: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Click on person’s name to message them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300" dirty="0"/>
              <a:t>Click the plus sign next to “Direct Messages” search for someone’s name</a:t>
            </a:r>
          </a:p>
          <a:p>
            <a:r>
              <a:rPr lang="en-US" sz="1700" dirty="0"/>
              <a:t>Similar to text messaging, sending direct email etc. </a:t>
            </a:r>
          </a:p>
          <a:p>
            <a:r>
              <a:rPr lang="en-US" sz="1700" dirty="0"/>
              <a:t>Private, no one else on Slack channel can see this</a:t>
            </a:r>
          </a:p>
          <a:p>
            <a:r>
              <a:rPr lang="en-US" sz="1700" dirty="0"/>
              <a:t>Ability to direct message multiple people – group chat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C71933-4419-B045-8368-BCBE95B32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1" r="1" b="567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71C9-89D5-D04D-813E-EE33E448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DF8A-59E9-A747-9940-2802FC6B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1900"/>
              <a:t>Meant for group talking</a:t>
            </a:r>
          </a:p>
          <a:p>
            <a:r>
              <a:rPr lang="en-US" sz="1900"/>
              <a:t>Think about a channel on TV </a:t>
            </a:r>
          </a:p>
          <a:p>
            <a:pPr lvl="1"/>
            <a:r>
              <a:rPr lang="en-US" sz="1900"/>
              <a:t>Ex: Food Network – focused programming around food</a:t>
            </a:r>
          </a:p>
          <a:p>
            <a:r>
              <a:rPr lang="en-US" sz="1900"/>
              <a:t>Same as sending ‘email blast’ within channel</a:t>
            </a:r>
          </a:p>
          <a:p>
            <a:r>
              <a:rPr lang="en-US" sz="1900"/>
              <a:t>Keeps thoughts and ideas about particular separated out from general forum</a:t>
            </a:r>
          </a:p>
          <a:p>
            <a:r>
              <a:rPr lang="en-US" sz="1900"/>
              <a:t>Have ability to update notifications for each channel</a:t>
            </a:r>
          </a:p>
          <a:p>
            <a:r>
              <a:rPr lang="en-US" sz="1900"/>
              <a:t>Can join or un-join channel if information doesn’t pertain to you</a:t>
            </a:r>
          </a:p>
          <a:p>
            <a:pPr marL="457200" lvl="1" indent="0">
              <a:buNone/>
            </a:pPr>
            <a:endParaRPr lang="en-US" sz="1900"/>
          </a:p>
          <a:p>
            <a:pPr lvl="1"/>
            <a:endParaRPr lang="en-US" sz="190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2A442D-AE59-214C-99FD-A30734F65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68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5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7A82D-CD35-A94E-8F73-0D96CF6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about notifications?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ECEF42-4ABE-084E-A2B0-F41D98244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86" y="499659"/>
            <a:ext cx="3662730" cy="2747047"/>
          </a:xfrm>
          <a:prstGeom prst="rect">
            <a:avLst/>
          </a:prstGeom>
        </p:spPr>
      </p:pic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CDC83C-20CC-D345-BB78-6BD0DF112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702372"/>
            <a:ext cx="3662730" cy="2563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73925-FB22-E741-B3A9-8E2B545D6874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Select the settings icon on the top right of any channel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Choose ”Notification Preferences”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Customize to your preferences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1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CCE62-2826-D047-BF53-C00273C6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Threads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9C21D6-E0E3-0B49-916C-88485498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" y="490502"/>
            <a:ext cx="3662730" cy="27653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5E20CD4-636D-314A-8B9A-04E94471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619961"/>
            <a:ext cx="3662730" cy="27287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0718-AEC8-9E49-B0CF-44C7870F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Threads keep discussions in Slack organized</a:t>
            </a:r>
          </a:p>
          <a:p>
            <a:r>
              <a:rPr lang="en-US" sz="2200">
                <a:solidFill>
                  <a:srgbClr val="FFFFFF"/>
                </a:solidFill>
              </a:rPr>
              <a:t>They let you ask questions or give feedback on a certain idea without disrupting a conversation’s flow</a:t>
            </a:r>
          </a:p>
          <a:p>
            <a:r>
              <a:rPr lang="en-US" sz="2200">
                <a:solidFill>
                  <a:srgbClr val="FFFFFF"/>
                </a:solidFill>
              </a:rPr>
              <a:t>Threads remain connected to its original message, only those that have contributed to it or are follow it will be notified of new replies.</a:t>
            </a:r>
          </a:p>
          <a:p>
            <a:pPr marL="0" indent="0"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9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A74C9-C709-C44F-9579-4F90DAD3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Tagging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7CD7-4395-AA42-AA39-71207165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Tag an individual person</a:t>
            </a:r>
          </a:p>
          <a:p>
            <a:r>
              <a:rPr lang="en-US" sz="1600" dirty="0"/>
              <a:t>Tag @channel to notify the entire group</a:t>
            </a:r>
          </a:p>
          <a:p>
            <a:r>
              <a:rPr lang="en-US" sz="1600" dirty="0"/>
              <a:t>If you just post a message, it might not notify the right people… unless you’re in a thread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292C-0E51-7C4C-9949-5977C3BB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8" y="952500"/>
            <a:ext cx="6439951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F9A7-E067-1149-8CD2-18D5C8D4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Easily Search in Channels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34DDF9-7B8B-7C46-8C40-AEB8FE73D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15" y="1690688"/>
            <a:ext cx="5654977" cy="4351338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B895AA-F10D-574A-8243-92FC4CFC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77" y="1505085"/>
            <a:ext cx="5263153" cy="47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Basics</vt:lpstr>
      <vt:lpstr>Huh? What is Slack?</vt:lpstr>
      <vt:lpstr>Basics of Slack</vt:lpstr>
      <vt:lpstr>Direct Messages</vt:lpstr>
      <vt:lpstr>Channels</vt:lpstr>
      <vt:lpstr>What about notifications?</vt:lpstr>
      <vt:lpstr>Threads</vt:lpstr>
      <vt:lpstr>Tagging </vt:lpstr>
      <vt:lpstr>Easily Search in Channels</vt:lpstr>
      <vt:lpstr>“Pin” Important Items in a Channel</vt:lpstr>
      <vt:lpstr>Integrates with Google Drive</vt:lpstr>
      <vt:lpstr>….and more!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Zoe Ebling</dc:creator>
  <cp:lastModifiedBy>Zoe Ebling</cp:lastModifiedBy>
  <cp:revision>1</cp:revision>
  <dcterms:created xsi:type="dcterms:W3CDTF">2019-08-24T01:54:35Z</dcterms:created>
  <dcterms:modified xsi:type="dcterms:W3CDTF">2019-08-24T01:54:39Z</dcterms:modified>
</cp:coreProperties>
</file>